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3" autoAdjust="0"/>
    <p:restoredTop sz="90929"/>
  </p:normalViewPr>
  <p:slideViewPr>
    <p:cSldViewPr>
      <p:cViewPr varScale="1">
        <p:scale>
          <a:sx n="107" d="100"/>
          <a:sy n="107" d="100"/>
        </p:scale>
        <p:origin x="-1512" y="-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740650" y="6629400"/>
            <a:ext cx="3365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400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913688" y="6132513"/>
            <a:ext cx="8493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b="1"/>
              <a:t>TGBT SG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762000" y="4038600"/>
            <a:ext cx="830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09600" y="25908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1143000" y="1143000"/>
            <a:ext cx="708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4343400" y="4419600"/>
            <a:ext cx="1219200" cy="5334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400"/>
              <a:t>TGBT SG</a:t>
            </a:r>
          </a:p>
          <a:p>
            <a:pPr algn="ctr"/>
            <a:r>
              <a:rPr lang="fr-FR" sz="1400" b="1"/>
              <a:t>SG3-10-070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667000" y="42672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TSG3-20-004</a:t>
            </a:r>
          </a:p>
          <a:p>
            <a:pPr algn="ctr"/>
            <a:r>
              <a:rPr lang="fr-FR" sz="1000" b="1"/>
              <a:t>T2-1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304800" y="33528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TSG3-10-053A</a:t>
            </a:r>
          </a:p>
          <a:p>
            <a:pPr algn="ctr"/>
            <a:r>
              <a:rPr lang="fr-FR" sz="1000" b="1"/>
              <a:t>T2-2</a:t>
            </a: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1447800" y="33528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TSG3-10-071C</a:t>
            </a:r>
          </a:p>
          <a:p>
            <a:pPr algn="ctr"/>
            <a:r>
              <a:rPr lang="fr-FR" sz="1000" b="1"/>
              <a:t>T2-7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2590800" y="33528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TSG3-10-071A</a:t>
            </a:r>
          </a:p>
          <a:p>
            <a:pPr algn="ctr"/>
            <a:r>
              <a:rPr lang="fr-FR" sz="1000" b="1"/>
              <a:t>T2-9</a:t>
            </a: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5029200" y="33528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TSG2-10-009</a:t>
            </a:r>
          </a:p>
          <a:p>
            <a:pPr algn="ctr"/>
            <a:r>
              <a:rPr lang="fr-FR" sz="1000" b="1"/>
              <a:t>T3-2</a:t>
            </a: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6172200" y="33528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TSG3-10-057</a:t>
            </a:r>
          </a:p>
          <a:p>
            <a:pPr algn="ctr"/>
            <a:r>
              <a:rPr lang="fr-FR" sz="1000" b="1"/>
              <a:t>T3-3</a:t>
            </a: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7391400" y="33528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TSG3-10-051</a:t>
            </a:r>
          </a:p>
          <a:p>
            <a:pPr algn="ctr"/>
            <a:r>
              <a:rPr lang="fr-FR" sz="1000" b="1"/>
              <a:t>T3-4</a:t>
            </a: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8610600" y="33528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TSG3-10-070F</a:t>
            </a:r>
          </a:p>
          <a:p>
            <a:pPr algn="ctr"/>
            <a:r>
              <a:rPr lang="fr-FR" sz="1000" b="1"/>
              <a:t>T3-6</a:t>
            </a: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3733800" y="33528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TSG7-00-002</a:t>
            </a:r>
          </a:p>
          <a:p>
            <a:pPr algn="ctr"/>
            <a:r>
              <a:rPr lang="fr-FR" sz="1000" b="1"/>
              <a:t>T2-11</a:t>
            </a: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6400800" y="42672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TSG6-00-005</a:t>
            </a:r>
          </a:p>
          <a:p>
            <a:pPr algn="ctr"/>
            <a:r>
              <a:rPr lang="fr-FR" sz="1000" b="1"/>
              <a:t>T3-10</a:t>
            </a: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228600" y="19812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TSG3-10-050B</a:t>
            </a:r>
          </a:p>
          <a:p>
            <a:pPr algn="ctr"/>
            <a:r>
              <a:rPr lang="fr-FR" sz="1000" b="1"/>
              <a:t>T3-8</a:t>
            </a: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1419225" y="19812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TSG3-10-070B</a:t>
            </a:r>
          </a:p>
          <a:p>
            <a:pPr algn="ctr"/>
            <a:r>
              <a:rPr lang="fr-FR" sz="1000" b="1"/>
              <a:t>T4-1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2552700" y="19812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TSG3-10-070D</a:t>
            </a:r>
          </a:p>
          <a:p>
            <a:pPr algn="ctr"/>
            <a:r>
              <a:rPr lang="fr-FR" sz="1000" b="1"/>
              <a:t>T4-2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3581400" y="1981200"/>
            <a:ext cx="9906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TSG3-10-050GF1</a:t>
            </a:r>
          </a:p>
          <a:p>
            <a:pPr algn="ctr"/>
            <a:r>
              <a:rPr lang="fr-FR" sz="1000" b="1"/>
              <a:t>T4-10</a:t>
            </a:r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4876800" y="19812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TSG3-10-070C</a:t>
            </a:r>
          </a:p>
          <a:p>
            <a:pPr algn="ctr"/>
            <a:r>
              <a:rPr lang="fr-FR" sz="1000" b="1"/>
              <a:t>T5-2</a:t>
            </a: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5791200" y="19812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TSG3-10-070A</a:t>
            </a:r>
          </a:p>
          <a:p>
            <a:pPr algn="ctr"/>
            <a:r>
              <a:rPr lang="fr-FR" sz="1000" b="1"/>
              <a:t>T5-3</a:t>
            </a: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6781800" y="19812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TSG3-10-070E</a:t>
            </a:r>
          </a:p>
          <a:p>
            <a:pPr algn="ctr"/>
            <a:r>
              <a:rPr lang="fr-FR" sz="1000" b="1"/>
              <a:t>T5-3</a:t>
            </a:r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7772400" y="1981200"/>
            <a:ext cx="8382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TSG3-10-050D</a:t>
            </a:r>
          </a:p>
          <a:p>
            <a:pPr algn="ctr"/>
            <a:r>
              <a:rPr lang="fr-FR" sz="1000" b="1"/>
              <a:t>T5-4</a:t>
            </a:r>
          </a:p>
        </p:txBody>
      </p:sp>
      <p:sp>
        <p:nvSpPr>
          <p:cNvPr id="2074" name="AutoShape 26"/>
          <p:cNvSpPr>
            <a:spLocks noChangeArrowheads="1"/>
          </p:cNvSpPr>
          <p:nvPr/>
        </p:nvSpPr>
        <p:spPr bwMode="auto">
          <a:xfrm>
            <a:off x="8734425" y="1981200"/>
            <a:ext cx="10668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TSG3-10-EXT-OXY</a:t>
            </a:r>
          </a:p>
          <a:p>
            <a:pPr algn="ctr"/>
            <a:r>
              <a:rPr lang="fr-FR" sz="1000" b="1"/>
              <a:t>T4-3</a:t>
            </a:r>
          </a:p>
        </p:txBody>
      </p:sp>
      <p:sp>
        <p:nvSpPr>
          <p:cNvPr id="2075" name="AutoShape 27"/>
          <p:cNvSpPr>
            <a:spLocks noChangeArrowheads="1"/>
          </p:cNvSpPr>
          <p:nvPr/>
        </p:nvSpPr>
        <p:spPr bwMode="auto">
          <a:xfrm>
            <a:off x="685800" y="4572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TSG3-TE-GF7</a:t>
            </a:r>
          </a:p>
          <a:p>
            <a:pPr algn="ctr"/>
            <a:r>
              <a:rPr lang="fr-FR" sz="1000" b="1"/>
              <a:t>T2-13</a:t>
            </a:r>
          </a:p>
        </p:txBody>
      </p:sp>
      <p:sp>
        <p:nvSpPr>
          <p:cNvPr id="2076" name="AutoShape 28"/>
          <p:cNvSpPr>
            <a:spLocks noChangeArrowheads="1"/>
          </p:cNvSpPr>
          <p:nvPr/>
        </p:nvSpPr>
        <p:spPr bwMode="auto">
          <a:xfrm>
            <a:off x="1905000" y="4572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TSG3-TE-GF6</a:t>
            </a:r>
          </a:p>
          <a:p>
            <a:pPr algn="ctr"/>
            <a:r>
              <a:rPr lang="fr-FR" sz="1000" b="1"/>
              <a:t>T5-12</a:t>
            </a:r>
          </a:p>
        </p:txBody>
      </p:sp>
      <p:sp>
        <p:nvSpPr>
          <p:cNvPr id="2077" name="AutoShape 29"/>
          <p:cNvSpPr>
            <a:spLocks noChangeArrowheads="1"/>
          </p:cNvSpPr>
          <p:nvPr/>
        </p:nvSpPr>
        <p:spPr bwMode="auto">
          <a:xfrm>
            <a:off x="3124200" y="4572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Logement de </a:t>
            </a:r>
          </a:p>
          <a:p>
            <a:pPr algn="ctr"/>
            <a:r>
              <a:rPr lang="fr-FR" sz="1000"/>
              <a:t>Fonction</a:t>
            </a:r>
          </a:p>
          <a:p>
            <a:pPr algn="ctr"/>
            <a:r>
              <a:rPr lang="fr-FR" sz="1000" b="1"/>
              <a:t>T4-7</a:t>
            </a:r>
          </a:p>
        </p:txBody>
      </p:sp>
      <p:sp>
        <p:nvSpPr>
          <p:cNvPr id="2078" name="AutoShape 30"/>
          <p:cNvSpPr>
            <a:spLocks noChangeArrowheads="1"/>
          </p:cNvSpPr>
          <p:nvPr/>
        </p:nvSpPr>
        <p:spPr bwMode="auto">
          <a:xfrm>
            <a:off x="5410200" y="4572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TSG3-TE-GF4</a:t>
            </a:r>
          </a:p>
          <a:p>
            <a:pPr algn="ctr"/>
            <a:r>
              <a:rPr lang="fr-FR" sz="1000" b="1"/>
              <a:t>T3-13</a:t>
            </a:r>
          </a:p>
        </p:txBody>
      </p:sp>
      <p:sp>
        <p:nvSpPr>
          <p:cNvPr id="2079" name="AutoShape 31"/>
          <p:cNvSpPr>
            <a:spLocks noChangeArrowheads="1"/>
          </p:cNvSpPr>
          <p:nvPr/>
        </p:nvSpPr>
        <p:spPr bwMode="auto">
          <a:xfrm>
            <a:off x="6553200" y="4572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TSG3-TE-GF3</a:t>
            </a:r>
          </a:p>
          <a:p>
            <a:pPr algn="ctr"/>
            <a:r>
              <a:rPr lang="fr-FR" sz="1000" b="1"/>
              <a:t>T4-5</a:t>
            </a:r>
          </a:p>
        </p:txBody>
      </p:sp>
      <p:sp>
        <p:nvSpPr>
          <p:cNvPr id="2080" name="AutoShape 32"/>
          <p:cNvSpPr>
            <a:spLocks noChangeArrowheads="1"/>
          </p:cNvSpPr>
          <p:nvPr/>
        </p:nvSpPr>
        <p:spPr bwMode="auto">
          <a:xfrm>
            <a:off x="7772400" y="4572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TSG3-TE-GF2</a:t>
            </a:r>
          </a:p>
          <a:p>
            <a:pPr algn="ctr"/>
            <a:r>
              <a:rPr lang="fr-FR" sz="1000" b="1"/>
              <a:t>T5-6</a:t>
            </a:r>
          </a:p>
        </p:txBody>
      </p:sp>
      <p:sp>
        <p:nvSpPr>
          <p:cNvPr id="2081" name="AutoShape 33"/>
          <p:cNvSpPr>
            <a:spLocks noChangeArrowheads="1"/>
          </p:cNvSpPr>
          <p:nvPr/>
        </p:nvSpPr>
        <p:spPr bwMode="auto">
          <a:xfrm>
            <a:off x="4267200" y="457200"/>
            <a:ext cx="914400" cy="457200"/>
          </a:xfrm>
          <a:prstGeom prst="flowChartProcess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TSG3-TE-GF5</a:t>
            </a:r>
          </a:p>
          <a:p>
            <a:pPr algn="ctr"/>
            <a:r>
              <a:rPr lang="fr-FR" sz="1000" b="1"/>
              <a:t>T2-6</a:t>
            </a:r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 flipV="1">
            <a:off x="4738686" y="1143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 flipV="1">
            <a:off x="49530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>
            <a:off x="3124200" y="48006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>
            <a:off x="5562600" y="48006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 flipV="1">
            <a:off x="3124200" y="4724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8" name="Line 40"/>
          <p:cNvSpPr>
            <a:spLocks noChangeShapeType="1"/>
          </p:cNvSpPr>
          <p:nvPr/>
        </p:nvSpPr>
        <p:spPr bwMode="auto">
          <a:xfrm flipV="1">
            <a:off x="6781800" y="4724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9" name="Line 41"/>
          <p:cNvSpPr>
            <a:spLocks noChangeShapeType="1"/>
          </p:cNvSpPr>
          <p:nvPr/>
        </p:nvSpPr>
        <p:spPr bwMode="auto">
          <a:xfrm flipV="1">
            <a:off x="762000" y="3810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 flipV="1">
            <a:off x="1828800" y="3810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 flipV="1">
            <a:off x="3048000" y="3810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2" name="Line 44"/>
          <p:cNvSpPr>
            <a:spLocks noChangeShapeType="1"/>
          </p:cNvSpPr>
          <p:nvPr/>
        </p:nvSpPr>
        <p:spPr bwMode="auto">
          <a:xfrm flipV="1">
            <a:off x="4191000" y="3810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3" name="Line 45"/>
          <p:cNvSpPr>
            <a:spLocks noChangeShapeType="1"/>
          </p:cNvSpPr>
          <p:nvPr/>
        </p:nvSpPr>
        <p:spPr bwMode="auto">
          <a:xfrm flipV="1">
            <a:off x="5486400" y="3810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4" name="Line 46"/>
          <p:cNvSpPr>
            <a:spLocks noChangeShapeType="1"/>
          </p:cNvSpPr>
          <p:nvPr/>
        </p:nvSpPr>
        <p:spPr bwMode="auto">
          <a:xfrm flipV="1">
            <a:off x="6629400" y="3810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5" name="Line 47"/>
          <p:cNvSpPr>
            <a:spLocks noChangeShapeType="1"/>
          </p:cNvSpPr>
          <p:nvPr/>
        </p:nvSpPr>
        <p:spPr bwMode="auto">
          <a:xfrm flipV="1">
            <a:off x="7848600" y="3810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6" name="Line 48"/>
          <p:cNvSpPr>
            <a:spLocks noChangeShapeType="1"/>
          </p:cNvSpPr>
          <p:nvPr/>
        </p:nvSpPr>
        <p:spPr bwMode="auto">
          <a:xfrm flipV="1">
            <a:off x="9067800" y="3810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7" name="Line 49"/>
          <p:cNvSpPr>
            <a:spLocks noChangeShapeType="1"/>
          </p:cNvSpPr>
          <p:nvPr/>
        </p:nvSpPr>
        <p:spPr bwMode="auto">
          <a:xfrm flipV="1">
            <a:off x="6096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8" name="Line 50"/>
          <p:cNvSpPr>
            <a:spLocks noChangeShapeType="1"/>
          </p:cNvSpPr>
          <p:nvPr/>
        </p:nvSpPr>
        <p:spPr bwMode="auto">
          <a:xfrm flipV="1">
            <a:off x="1819275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9" name="Line 51"/>
          <p:cNvSpPr>
            <a:spLocks noChangeShapeType="1"/>
          </p:cNvSpPr>
          <p:nvPr/>
        </p:nvSpPr>
        <p:spPr bwMode="auto">
          <a:xfrm flipV="1">
            <a:off x="29718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 flipV="1">
            <a:off x="4124325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1" name="Line 53"/>
          <p:cNvSpPr>
            <a:spLocks noChangeShapeType="1"/>
          </p:cNvSpPr>
          <p:nvPr/>
        </p:nvSpPr>
        <p:spPr bwMode="auto">
          <a:xfrm flipV="1">
            <a:off x="527685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2" name="Line 54"/>
          <p:cNvSpPr>
            <a:spLocks noChangeShapeType="1"/>
          </p:cNvSpPr>
          <p:nvPr/>
        </p:nvSpPr>
        <p:spPr bwMode="auto">
          <a:xfrm flipV="1">
            <a:off x="62484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3" name="Line 55"/>
          <p:cNvSpPr>
            <a:spLocks noChangeShapeType="1"/>
          </p:cNvSpPr>
          <p:nvPr/>
        </p:nvSpPr>
        <p:spPr bwMode="auto">
          <a:xfrm flipV="1">
            <a:off x="721995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4" name="Line 56"/>
          <p:cNvSpPr>
            <a:spLocks noChangeShapeType="1"/>
          </p:cNvSpPr>
          <p:nvPr/>
        </p:nvSpPr>
        <p:spPr bwMode="auto">
          <a:xfrm flipV="1">
            <a:off x="82296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5" name="Line 57"/>
          <p:cNvSpPr>
            <a:spLocks noChangeShapeType="1"/>
          </p:cNvSpPr>
          <p:nvPr/>
        </p:nvSpPr>
        <p:spPr bwMode="auto">
          <a:xfrm flipV="1">
            <a:off x="91440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6" name="Line 58"/>
          <p:cNvSpPr>
            <a:spLocks noChangeShapeType="1"/>
          </p:cNvSpPr>
          <p:nvPr/>
        </p:nvSpPr>
        <p:spPr bwMode="auto">
          <a:xfrm flipV="1">
            <a:off x="1143000" y="914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7" name="Line 59"/>
          <p:cNvSpPr>
            <a:spLocks noChangeShapeType="1"/>
          </p:cNvSpPr>
          <p:nvPr/>
        </p:nvSpPr>
        <p:spPr bwMode="auto">
          <a:xfrm flipV="1">
            <a:off x="2362200" y="914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8" name="Line 60"/>
          <p:cNvSpPr>
            <a:spLocks noChangeShapeType="1"/>
          </p:cNvSpPr>
          <p:nvPr/>
        </p:nvSpPr>
        <p:spPr bwMode="auto">
          <a:xfrm flipV="1">
            <a:off x="3581400" y="914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09" name="Line 61"/>
          <p:cNvSpPr>
            <a:spLocks noChangeShapeType="1"/>
          </p:cNvSpPr>
          <p:nvPr/>
        </p:nvSpPr>
        <p:spPr bwMode="auto">
          <a:xfrm flipV="1">
            <a:off x="4724400" y="914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0" name="Line 62"/>
          <p:cNvSpPr>
            <a:spLocks noChangeShapeType="1"/>
          </p:cNvSpPr>
          <p:nvPr/>
        </p:nvSpPr>
        <p:spPr bwMode="auto">
          <a:xfrm flipV="1">
            <a:off x="5867400" y="914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1" name="Line 63"/>
          <p:cNvSpPr>
            <a:spLocks noChangeShapeType="1"/>
          </p:cNvSpPr>
          <p:nvPr/>
        </p:nvSpPr>
        <p:spPr bwMode="auto">
          <a:xfrm flipV="1">
            <a:off x="7010400" y="914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2" name="Line 64"/>
          <p:cNvSpPr>
            <a:spLocks noChangeShapeType="1"/>
          </p:cNvSpPr>
          <p:nvPr/>
        </p:nvSpPr>
        <p:spPr bwMode="auto">
          <a:xfrm flipV="1">
            <a:off x="8229600" y="914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13" name="AutoShape 65"/>
          <p:cNvSpPr>
            <a:spLocks noChangeArrowheads="1"/>
          </p:cNvSpPr>
          <p:nvPr/>
        </p:nvSpPr>
        <p:spPr bwMode="auto">
          <a:xfrm>
            <a:off x="304800" y="2819400"/>
            <a:ext cx="914400" cy="3048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TSG3-10-053B</a:t>
            </a:r>
          </a:p>
        </p:txBody>
      </p:sp>
      <p:sp>
        <p:nvSpPr>
          <p:cNvPr id="2114" name="AutoShape 66"/>
          <p:cNvSpPr>
            <a:spLocks noChangeArrowheads="1"/>
          </p:cNvSpPr>
          <p:nvPr/>
        </p:nvSpPr>
        <p:spPr bwMode="auto">
          <a:xfrm>
            <a:off x="1447800" y="2819400"/>
            <a:ext cx="914400" cy="3048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TSG3-10-071D</a:t>
            </a:r>
          </a:p>
        </p:txBody>
      </p:sp>
      <p:sp>
        <p:nvSpPr>
          <p:cNvPr id="2115" name="AutoShape 67"/>
          <p:cNvSpPr>
            <a:spLocks noChangeArrowheads="1"/>
          </p:cNvSpPr>
          <p:nvPr/>
        </p:nvSpPr>
        <p:spPr bwMode="auto">
          <a:xfrm>
            <a:off x="2590800" y="2819400"/>
            <a:ext cx="914400" cy="3048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TSG3-10-071B</a:t>
            </a:r>
          </a:p>
        </p:txBody>
      </p:sp>
      <p:sp>
        <p:nvSpPr>
          <p:cNvPr id="2116" name="AutoShape 68"/>
          <p:cNvSpPr>
            <a:spLocks noChangeArrowheads="1"/>
          </p:cNvSpPr>
          <p:nvPr/>
        </p:nvSpPr>
        <p:spPr bwMode="auto">
          <a:xfrm>
            <a:off x="5029200" y="2819400"/>
            <a:ext cx="914400" cy="3048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TSG3-20-000</a:t>
            </a:r>
          </a:p>
        </p:txBody>
      </p:sp>
      <p:sp>
        <p:nvSpPr>
          <p:cNvPr id="2117" name="AutoShape 69"/>
          <p:cNvSpPr>
            <a:spLocks noChangeArrowheads="1"/>
          </p:cNvSpPr>
          <p:nvPr/>
        </p:nvSpPr>
        <p:spPr bwMode="auto">
          <a:xfrm>
            <a:off x="6172200" y="2819400"/>
            <a:ext cx="914400" cy="3048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TSG3-10-064</a:t>
            </a:r>
          </a:p>
        </p:txBody>
      </p:sp>
      <p:sp>
        <p:nvSpPr>
          <p:cNvPr id="2118" name="AutoShape 70"/>
          <p:cNvSpPr>
            <a:spLocks noChangeArrowheads="1"/>
          </p:cNvSpPr>
          <p:nvPr/>
        </p:nvSpPr>
        <p:spPr bwMode="auto">
          <a:xfrm>
            <a:off x="4876800" y="1371600"/>
            <a:ext cx="838200" cy="3048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TSG3-10-053C</a:t>
            </a:r>
          </a:p>
        </p:txBody>
      </p:sp>
      <p:sp>
        <p:nvSpPr>
          <p:cNvPr id="2119" name="AutoShape 71"/>
          <p:cNvSpPr>
            <a:spLocks noChangeArrowheads="1"/>
          </p:cNvSpPr>
          <p:nvPr/>
        </p:nvSpPr>
        <p:spPr bwMode="auto">
          <a:xfrm>
            <a:off x="228600" y="1371600"/>
            <a:ext cx="914400" cy="3048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TSG3-10-050C</a:t>
            </a:r>
          </a:p>
        </p:txBody>
      </p:sp>
      <p:sp>
        <p:nvSpPr>
          <p:cNvPr id="2120" name="Line 72"/>
          <p:cNvSpPr>
            <a:spLocks noChangeShapeType="1"/>
          </p:cNvSpPr>
          <p:nvPr/>
        </p:nvSpPr>
        <p:spPr bwMode="auto">
          <a:xfrm flipV="1">
            <a:off x="762000" y="3124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1" name="Line 73"/>
          <p:cNvSpPr>
            <a:spLocks noChangeShapeType="1"/>
          </p:cNvSpPr>
          <p:nvPr/>
        </p:nvSpPr>
        <p:spPr bwMode="auto">
          <a:xfrm flipV="1">
            <a:off x="1828800" y="3124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2" name="Line 74"/>
          <p:cNvSpPr>
            <a:spLocks noChangeShapeType="1"/>
          </p:cNvSpPr>
          <p:nvPr/>
        </p:nvSpPr>
        <p:spPr bwMode="auto">
          <a:xfrm flipV="1">
            <a:off x="3048000" y="3124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3" name="Line 75"/>
          <p:cNvSpPr>
            <a:spLocks noChangeShapeType="1"/>
          </p:cNvSpPr>
          <p:nvPr/>
        </p:nvSpPr>
        <p:spPr bwMode="auto">
          <a:xfrm flipV="1">
            <a:off x="5486400" y="3124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4" name="Line 76"/>
          <p:cNvSpPr>
            <a:spLocks noChangeShapeType="1"/>
          </p:cNvSpPr>
          <p:nvPr/>
        </p:nvSpPr>
        <p:spPr bwMode="auto">
          <a:xfrm flipV="1">
            <a:off x="6629400" y="3124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5" name="Line 77"/>
          <p:cNvSpPr>
            <a:spLocks noChangeShapeType="1"/>
          </p:cNvSpPr>
          <p:nvPr/>
        </p:nvSpPr>
        <p:spPr bwMode="auto">
          <a:xfrm flipV="1">
            <a:off x="685800" y="167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26" name="Line 78"/>
          <p:cNvSpPr>
            <a:spLocks noChangeShapeType="1"/>
          </p:cNvSpPr>
          <p:nvPr/>
        </p:nvSpPr>
        <p:spPr bwMode="auto">
          <a:xfrm flipV="1">
            <a:off x="5257800" y="167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8" name="Text Box 2"/>
          <p:cNvSpPr txBox="1">
            <a:spLocks noChangeArrowheads="1"/>
          </p:cNvSpPr>
          <p:nvPr/>
        </p:nvSpPr>
        <p:spPr bwMode="auto">
          <a:xfrm>
            <a:off x="8402664" y="6643710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synoptique CHR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CHRO.pot</Template>
  <TotalTime>25</TotalTime>
  <Words>68</Words>
  <Application>Microsoft Office PowerPoint</Application>
  <PresentationFormat>Format A4 (210 x 297 mm)</PresentationFormat>
  <Paragraphs>65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Times New Roman</vt:lpstr>
      <vt:lpstr>synoptique CHRO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apave parisienne</dc:creator>
  <cp:lastModifiedBy>delhommet</cp:lastModifiedBy>
  <cp:revision>9</cp:revision>
  <dcterms:created xsi:type="dcterms:W3CDTF">2011-02-08T11:01:07Z</dcterms:created>
  <dcterms:modified xsi:type="dcterms:W3CDTF">2011-12-19T13:30:38Z</dcterms:modified>
</cp:coreProperties>
</file>